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Percentage of each offence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 tile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Treemap for number of cases recorded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Cases recorded for each crime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Female victims per case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Male victims per case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victims per case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My Instagram Poll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Victims per case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Rate of arrests per case recorded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Number of males arrested to male victims by crime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Females arrested to Female victims by crime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Relationship between Number of Male and Female arrested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basicShape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5b018606-18c4-42cf-a950-aed6b57d8b13?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0268779727a24ddd" /><Relationship Type="http://schemas.openxmlformats.org/officeDocument/2006/relationships/slideLayout" Target="/ppt/slideLayouts/slideLayout8.xml" Id="Rb427d323d186498d" /><Relationship Type="http://schemas.openxmlformats.org/officeDocument/2006/relationships/hyperlink" Target="https://app.powerbi.com/groups/me/reports/5b018606-18c4-42cf-a950-aed6b57d8b13/?pbi_source=PowerPoint" TargetMode="External" Id="RelId0" /><Relationship Type="http://schemas.openxmlformats.org/officeDocument/2006/relationships/image" Target="/ppt/media/image4.png" Id="imgId54640692"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e1d9bbea19be45f4" /><Relationship Type="http://schemas.openxmlformats.org/officeDocument/2006/relationships/slideLayout" Target="/ppt/slideLayouts/slideLayout8.xml" Id="R64a996079ef34f53" /><Relationship Type="http://schemas.openxmlformats.org/officeDocument/2006/relationships/hyperlink" Target="https://app.powerbi.com/groups/me/reports/5b018606-18c4-42cf-a950-aed6b57d8b13/?pbi_source=PowerPoint" TargetMode="External" Id="RelId1" /><Relationship Type="http://schemas.openxmlformats.org/officeDocument/2006/relationships/image" Target="/ppt/media/image5.png" Id="imgId54645873"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7ee26102281c463a" /><Relationship Type="http://schemas.openxmlformats.org/officeDocument/2006/relationships/slideLayout" Target="/ppt/slideLayouts/slideLayout8.xml" Id="R73044ec426bb48fd" /><Relationship Type="http://schemas.openxmlformats.org/officeDocument/2006/relationships/hyperlink" Target="https://app.powerbi.com/groups/me/reports/5b018606-18c4-42cf-a950-aed6b57d8b13/?pbi_source=PowerPoint" TargetMode="External" Id="RelId2" /><Relationship Type="http://schemas.openxmlformats.org/officeDocument/2006/relationships/image" Target="/ppt/media/image6.png" Id="imgId54645872"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f9935a44259349ac" /><Relationship Type="http://schemas.openxmlformats.org/officeDocument/2006/relationships/slideLayout" Target="/ppt/slideLayouts/slideLayout8.xml" Id="Rdf9d54c53fa14664" /><Relationship Type="http://schemas.openxmlformats.org/officeDocument/2006/relationships/hyperlink" Target="https://app.powerbi.com/groups/me/reports/5b018606-18c4-42cf-a950-aed6b57d8b13/?pbi_source=PowerPoint" TargetMode="External" Id="RelId3" /><Relationship Type="http://schemas.openxmlformats.org/officeDocument/2006/relationships/image" Target="/ppt/media/image7.png" Id="imgId54648716"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cfbe62119ce74ac5" /><Relationship Type="http://schemas.openxmlformats.org/officeDocument/2006/relationships/slideLayout" Target="/ppt/slideLayouts/slideLayout8.xml" Id="R1fcb7ec0b50b43e5" /><Relationship Type="http://schemas.openxmlformats.org/officeDocument/2006/relationships/hyperlink" Target="https://app.powerbi.com/groups/me/reports/5b018606-18c4-42cf-a950-aed6b57d8b13/?pbi_source=PowerPoint" TargetMode="External" Id="RelId4" /><Relationship Type="http://schemas.openxmlformats.org/officeDocument/2006/relationships/image" Target="/ppt/media/image8.png" Id="imgId54645874"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d1dbc54c7a2a47fd" /><Relationship Type="http://schemas.openxmlformats.org/officeDocument/2006/relationships/slideLayout" Target="/ppt/slideLayouts/slideLayout8.xml" Id="R48382193ea724d1e" /><Relationship Type="http://schemas.openxmlformats.org/officeDocument/2006/relationships/hyperlink" Target="https://app.powerbi.com/groups/me/reports/5b018606-18c4-42cf-a950-aed6b57d8b13/?pbi_source=PowerPoint" TargetMode="External" Id="RelId5" /><Relationship Type="http://schemas.openxmlformats.org/officeDocument/2006/relationships/image" Target="/ppt/media/image9.png" Id="imgId54645871"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a7b95e74bdaa4f55" /><Relationship Type="http://schemas.openxmlformats.org/officeDocument/2006/relationships/slideLayout" Target="/ppt/slideLayouts/slideLayout8.xml" Id="R6c2bc0fcd6e54606" /><Relationship Type="http://schemas.openxmlformats.org/officeDocument/2006/relationships/hyperlink" Target="https://app.powerbi.com/groups/me/reports/5b018606-18c4-42cf-a950-aed6b57d8b13/?pbi_source=PowerPoint" TargetMode="External" Id="RelId6" /><Relationship Type="http://schemas.openxmlformats.org/officeDocument/2006/relationships/image" Target="/ppt/media/imagea.png" Id="imgId54747968"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151ed0a51bca4836" /><Relationship Type="http://schemas.openxmlformats.org/officeDocument/2006/relationships/slideLayout" Target="/ppt/slideLayouts/slideLayout8.xml" Id="R21bc12b71bcd46e3" /><Relationship Type="http://schemas.openxmlformats.org/officeDocument/2006/relationships/hyperlink" Target="https://app.powerbi.com/groups/me/reports/5b018606-18c4-42cf-a950-aed6b57d8b13/?pbi_source=PowerPoint" TargetMode="External" Id="RelId7" /><Relationship Type="http://schemas.openxmlformats.org/officeDocument/2006/relationships/image" Target="/ppt/media/imageb.png" Id="imgId5477437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public safety*</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28/12/2023 23:51:57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12/08/2020 18:26:30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textbox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5464069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1</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ercentage of each offence ,Card tile ,textbox ,basicShape ,Treemap for number of cases recorded ,Cases recorded for each crime ,textbox ,textbox ,textbox ,Slicer.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5464587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Cases recorded</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lineStackedColumnComboChart ,Female victims per case ,Male victims per case ,textbox ,basicShape ,Total victims per case ,basicShape ,basicShape ,textbox ,My Instagram Poll ,Victims per case ,textbox ,basicShape ,basicShape ,textbox.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546458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Majority victim</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Rate of arrests per case recorded ,textbox ,basicShape ,basicShape ,basicShape ,textbox ,basicShape ,basicShape ,basicShape.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5464871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Arrests per case</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Number of males arrested to male victims by crime ,Number of Females arrested to Female victims by crime ,basicShape ,basicShape ,textbox ,textbox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5464587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Arrested to victims by gender</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Relationship between Number of Male and Female arrested ,textbox ,textbox ,basicShap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5464587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Rls between male n female arrested</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extbox.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5474796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2</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textbox.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5477437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Page 3</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